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7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AEE5-1E68-418B-957C-E5ED3C161E5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0ACC-9BF1-4D6A-BF7C-8D8D714F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5B737-719D-48DB-93A5-8A2B511C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7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751029-72AF-4909-BA1A-C788F841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ED0E4-41FE-4F45-B74A-2BE7F880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7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6F1C8-32E3-40A4-8C04-EE6BE8AA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1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45A38-3A50-476D-B74E-6883F251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8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B43CD-19FF-4D38-9794-6EE43487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7120-AB28-4468-B51F-C499757C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9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ACE2A-4C02-42AC-A352-E4E58279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0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365 Pro Plus</cp:lastModifiedBy>
  <cp:revision>4</cp:revision>
  <dcterms:created xsi:type="dcterms:W3CDTF">2019-09-04T10:34:09Z</dcterms:created>
  <dcterms:modified xsi:type="dcterms:W3CDTF">2019-09-05T08:41:28Z</dcterms:modified>
</cp:coreProperties>
</file>